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ti-online.com/audioskazki/russkie-narodnye-skazki-mp3/bychok-chernyy-bochok-belye-kopytca/" TargetMode="External"/><Relationship Id="rId7" Type="http://schemas.openxmlformats.org/officeDocument/2006/relationships/hyperlink" Target="https://deti-online.com/audioskazki/skazki-mamina-sibirjaka-mp3/pro-hrabrogo-zaica-dlinnye-ushi-kosye-glaza-korotkii-hvost" TargetMode="External"/><Relationship Id="rId2" Type="http://schemas.openxmlformats.org/officeDocument/2006/relationships/hyperlink" Target="https://deti-online.com/audioskazki/russkie-narodnye-skazki-mp3/teremo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shka-knizhka.ru/audio-stihi-barto/" TargetMode="External"/><Relationship Id="rId5" Type="http://schemas.openxmlformats.org/officeDocument/2006/relationships/hyperlink" Target="https://skazkaonline.ru/poteshki-dlya-detej/" TargetMode="External"/><Relationship Id="rId4" Type="http://schemas.openxmlformats.org/officeDocument/2006/relationships/hyperlink" Target="https://deti-online.com/audioskazki/russkie-narodnye-skazki-mp3/lisa-i-zaya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search?text=&#1089;&#1082;&#1072;&#1079;&#1082;&#1072;%20&#1083;&#1080;&#1089;&#1072;%20&#1080;%20&#1079;&#1072;&#1103;&#1094;%20&#1089;&#1084;&#1086;&#1090;&#1088;&#1077;&#1090;&#1100;%20&#1086;&#1085;&#1083;&#1072;&#1081;&#1085;%20&#1073;&#1077;&#1089;&#1087;&#1083;&#1072;&#1090;&#1085;&#1086;&amp;path=wizard" TargetMode="External"/><Relationship Id="rId2" Type="http://schemas.openxmlformats.org/officeDocument/2006/relationships/hyperlink" Target="https://yandex.ru/video/preview/?filmId=2381512274564690923&amp;text=&#1088;&#1077;&#1087;&#1082;&#1072;+&#1089;&#1084;&#1086;&#1090;&#1088;&#1077;&#1090;&#1100;+&#1086;&#1085;&#1083;&#1072;&#1081;&#1085;+&#1073;&#1077;&#1089;&#1087;&#1083;&#1072;&#1090;&#1085;&#1086;+&#1074;+&#1093;&#1086;&#1088;&#1086;&#1096;&#1077;&#1084;+&#1082;&#1072;&#1095;&#1077;&#1089;&#1090;&#1074;&#1077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efir?reqid=1589887532599383-915824188243980043400300-production-app-host-vla-web-yp-44&amp;stream_id=49f7e401adf0df32baba01871e63d8e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72816"/>
          </a:xfrm>
        </p:spPr>
        <p:txBody>
          <a:bodyPr/>
          <a:lstStyle/>
          <a:p>
            <a:r>
              <a:rPr lang="ru-RU" b="1" i="1" dirty="0" smtClean="0"/>
              <a:t>Сидим дома- не скучаем, и конечно почитаем.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256584" cy="388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55679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Перечень литературных произведений в соответствии с основной образовательной программой дошкольного образования, с учетом возраста детей для прочтения родителями (законными представителями)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236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i="1" dirty="0"/>
              <a:t>Советуем почитать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r>
              <a:rPr lang="ru-RU" b="1" i="1" dirty="0" smtClean="0"/>
              <a:t>Русский фольклор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Песенки, </a:t>
            </a:r>
            <a:r>
              <a:rPr lang="ru-RU" b="1" dirty="0" err="1"/>
              <a:t>потешки</a:t>
            </a:r>
            <a:r>
              <a:rPr lang="ru-RU" b="1" dirty="0"/>
              <a:t>, </a:t>
            </a:r>
            <a:r>
              <a:rPr lang="ru-RU" b="1" dirty="0" err="1"/>
              <a:t>заклички</a:t>
            </a:r>
            <a:r>
              <a:rPr lang="ru-RU" dirty="0"/>
              <a:t>. </a:t>
            </a:r>
            <a:r>
              <a:rPr lang="ru-RU" sz="2400" dirty="0"/>
              <a:t>«Травка-муравка.,.», «На улице три курицы.», «Тень, тень, </a:t>
            </a:r>
            <a:r>
              <a:rPr lang="ru-RU" sz="2400" dirty="0" err="1"/>
              <a:t>потетень</a:t>
            </a:r>
            <a:r>
              <a:rPr lang="ru-RU" sz="2400" dirty="0"/>
              <a:t>.», «Курочка-</a:t>
            </a:r>
            <a:r>
              <a:rPr lang="ru-RU" sz="2400" dirty="0" err="1"/>
              <a:t>рябушечка</a:t>
            </a:r>
            <a:r>
              <a:rPr lang="ru-RU" sz="2400" dirty="0"/>
              <a:t>.», «Дождик, дождик, пуще.», «Божья коровка. ,», «Радуга-дуга.».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76" y="1844824"/>
            <a:ext cx="5076056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Сказки. </a:t>
            </a:r>
            <a:r>
              <a:rPr lang="ru-RU" sz="2400" dirty="0"/>
              <a:t>«Бычок — черный бочок, белые копытца», обр. М. Булатова; «Лиса и заяц», обр. В. Даля; «У страха глаза велики», обр. М. Серовой; «Теремок», обр. Е. </a:t>
            </a:r>
            <a:r>
              <a:rPr lang="ru-RU" sz="2400" dirty="0" err="1"/>
              <a:t>Чарушина</a:t>
            </a:r>
            <a:r>
              <a:rPr lang="ru-RU" sz="2400" dirty="0"/>
              <a:t>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81642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003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/>
              <a:t>Фольклор народов мира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34136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Сказки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400" dirty="0"/>
              <a:t>«Два жадных медвежонка», венг., обр. А. Краснова и В, </a:t>
            </a:r>
            <a:r>
              <a:rPr lang="ru-RU" sz="2400" dirty="0" err="1"/>
              <a:t>Важдаева</a:t>
            </a:r>
            <a:r>
              <a:rPr lang="ru-RU" sz="2400" dirty="0"/>
              <a:t>; «Упрямые козы», </a:t>
            </a:r>
            <a:r>
              <a:rPr lang="ru-RU" sz="2400" dirty="0" err="1"/>
              <a:t>узб</a:t>
            </a:r>
            <a:r>
              <a:rPr lang="ru-RU" sz="2400" dirty="0"/>
              <a:t>., обр. Ш. </a:t>
            </a:r>
            <a:r>
              <a:rPr lang="ru-RU" sz="2400" dirty="0" err="1"/>
              <a:t>Сагдуллы</a:t>
            </a:r>
            <a:r>
              <a:rPr lang="ru-RU" sz="2400" dirty="0"/>
              <a:t>; «У солнышка в гостях», пер, с </a:t>
            </a:r>
            <a:r>
              <a:rPr lang="ru-RU" sz="2400" dirty="0" err="1"/>
              <a:t>словац</a:t>
            </a:r>
            <a:r>
              <a:rPr lang="ru-RU" sz="2400" dirty="0"/>
              <a:t>. С. Могилевской и Л. Зориной; «Лиса-нянька», пер. с финск. Е. </a:t>
            </a:r>
            <a:r>
              <a:rPr lang="ru-RU" sz="2400" dirty="0" err="1"/>
              <a:t>Сойни</a:t>
            </a:r>
            <a:r>
              <a:rPr lang="ru-RU" sz="2400" dirty="0"/>
              <a:t>; «Храбрец-молодец», пер. с </a:t>
            </a:r>
            <a:r>
              <a:rPr lang="ru-RU" sz="2400" dirty="0" err="1"/>
              <a:t>болг</a:t>
            </a:r>
            <a:r>
              <a:rPr lang="ru-RU" sz="2400" dirty="0"/>
              <a:t>. Л. Грибовой; «Пых», белорус, обр. Н. </a:t>
            </a:r>
            <a:r>
              <a:rPr lang="ru-RU" sz="2400" dirty="0" err="1"/>
              <a:t>Мялика</a:t>
            </a:r>
            <a:r>
              <a:rPr lang="ru-RU" sz="2400" dirty="0"/>
              <a:t>; «Лесной мишка и проказница мышка», латыш., обр. Ю. </a:t>
            </a:r>
            <a:r>
              <a:rPr lang="ru-RU" sz="2400" dirty="0" err="1"/>
              <a:t>Ванага</a:t>
            </a:r>
            <a:r>
              <a:rPr lang="ru-RU" sz="2400" dirty="0"/>
              <a:t>, пер. Л. Воронковой.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1"/>
            <a:ext cx="40324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979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Произведения поэтов и писателей России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608512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Поэзия</a:t>
            </a:r>
            <a:r>
              <a:rPr lang="ru-RU" sz="1600" dirty="0" smtClean="0"/>
              <a:t>. С</a:t>
            </a:r>
            <a:r>
              <a:rPr lang="ru-RU" sz="1600" dirty="0"/>
              <a:t>. Маршак. «Зоосад», «Жираф», «Зебры», «Белые медведи», «Страусенок», «Пингвин», «Верблюд», «Где обедал воробей» (из цикла «Детки в клетке»); «Тихая сказка», «Сказка об умном мышонке»; К. Чуковский. «Путаница», «Краденое солнце», «</a:t>
            </a:r>
            <a:r>
              <a:rPr lang="ru-RU" sz="1600" dirty="0" err="1"/>
              <a:t>Мойдодыр</a:t>
            </a:r>
            <a:r>
              <a:rPr lang="ru-RU" sz="1600" dirty="0"/>
              <a:t>», «Муха-цокотуха», «Ежики смеются», «Елка», «Айболит», «Чудо-дерево», «Черепаха»; С. </a:t>
            </a:r>
            <a:r>
              <a:rPr lang="ru-RU" sz="1600" dirty="0" err="1"/>
              <a:t>Гродецкий</a:t>
            </a:r>
            <a:r>
              <a:rPr lang="ru-RU" sz="1600" dirty="0"/>
              <a:t>, «Кто это?»; В. Берестов. «Курица с цыплятами», «Бычок»; Н. Заболоцкий. «Как мыши с котом воевали»; К. Бальмонт, «Комарики-</a:t>
            </a:r>
            <a:r>
              <a:rPr lang="ru-RU" sz="1600" dirty="0" err="1"/>
              <a:t>макарики</a:t>
            </a:r>
            <a:r>
              <a:rPr lang="ru-RU" sz="1600" dirty="0"/>
              <a:t>»; П. Косяков. «Все она»; А. </a:t>
            </a:r>
            <a:r>
              <a:rPr lang="ru-RU" sz="1600" dirty="0" err="1"/>
              <a:t>Барто</a:t>
            </a:r>
            <a:r>
              <a:rPr lang="ru-RU" sz="1600" dirty="0"/>
              <a:t>, П. </a:t>
            </a:r>
            <a:r>
              <a:rPr lang="ru-RU" sz="1600" dirty="0" err="1"/>
              <a:t>Барто</a:t>
            </a:r>
            <a:r>
              <a:rPr lang="ru-RU" sz="1600" dirty="0"/>
              <a:t>. «Девочка чумазая».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Проза</a:t>
            </a:r>
            <a:r>
              <a:rPr lang="ru-RU" sz="1600" dirty="0"/>
              <a:t>. Д. Мамин-Сибиряк. «Сказка про храброго Зайца — длинные уши, косые глаза, короткий хвост»; Л. Воронкова. «Маша-растеряша», В. Бианки. «Купание медвежат»; Ю. Дмитриев. «Синий шалашик»; С. Прокофьева. «Маша и </a:t>
            </a:r>
            <a:r>
              <a:rPr lang="ru-RU" sz="1600" dirty="0" err="1"/>
              <a:t>Ойка</a:t>
            </a:r>
            <a:r>
              <a:rPr lang="ru-RU" sz="1600" dirty="0"/>
              <a:t>», «Когда можно плакать», «Сказка о невоспитанном мышонке» (из книги «Машины сказки»); В. </a:t>
            </a:r>
            <a:r>
              <a:rPr lang="ru-RU" sz="1600" dirty="0" err="1"/>
              <a:t>Сутеев</a:t>
            </a:r>
            <a:r>
              <a:rPr lang="ru-RU" sz="1600" dirty="0"/>
              <a:t>. «Три котенка»; А. Н. Толстой. «Еж», «Лиса», «Петушки».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44603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8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Произведения поэтов и писателей разных стран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5061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Поэзия. </a:t>
            </a:r>
            <a:r>
              <a:rPr lang="ru-RU" sz="2000" dirty="0"/>
              <a:t>Е. </a:t>
            </a:r>
            <a:r>
              <a:rPr lang="ru-RU" sz="2000" dirty="0" err="1"/>
              <a:t>Виеру</a:t>
            </a:r>
            <a:r>
              <a:rPr lang="ru-RU" sz="2000" dirty="0"/>
              <a:t>. «Ежик и барабан», пер. с </a:t>
            </a:r>
            <a:r>
              <a:rPr lang="ru-RU" sz="2000" dirty="0" err="1"/>
              <a:t>молд</a:t>
            </a:r>
            <a:r>
              <a:rPr lang="ru-RU" sz="2000" dirty="0"/>
              <a:t>. Я. Акима; П. Воронько. «Хитрый ежик», пер. с </a:t>
            </a:r>
            <a:r>
              <a:rPr lang="ru-RU" sz="2000" dirty="0" err="1"/>
              <a:t>укр</a:t>
            </a:r>
            <a:r>
              <a:rPr lang="ru-RU" sz="2000" dirty="0"/>
              <a:t>. С. Маршака; Л. </a:t>
            </a:r>
            <a:r>
              <a:rPr lang="ru-RU" sz="2000" dirty="0" err="1"/>
              <a:t>Милева</a:t>
            </a:r>
            <a:r>
              <a:rPr lang="ru-RU" sz="2000" dirty="0"/>
              <a:t>. «</a:t>
            </a:r>
            <a:r>
              <a:rPr lang="ru-RU" sz="2000" dirty="0" err="1"/>
              <a:t>Быстроножка</a:t>
            </a:r>
            <a:r>
              <a:rPr lang="ru-RU" sz="2000" dirty="0"/>
              <a:t> и серая Одежка», пер. с </a:t>
            </a:r>
            <a:r>
              <a:rPr lang="ru-RU" sz="2000" dirty="0" err="1"/>
              <a:t>болг</a:t>
            </a:r>
            <a:r>
              <a:rPr lang="ru-RU" sz="2000" dirty="0"/>
              <a:t>. М. Маринова; А. </a:t>
            </a:r>
            <a:r>
              <a:rPr lang="ru-RU" sz="2000" dirty="0" err="1"/>
              <a:t>Милн</a:t>
            </a:r>
            <a:r>
              <a:rPr lang="ru-RU" sz="2000" dirty="0"/>
              <a:t>. «Три лисички», пер. с англ. Н. </a:t>
            </a:r>
            <a:r>
              <a:rPr lang="ru-RU" sz="2000" dirty="0" err="1"/>
              <a:t>Слепаковой</a:t>
            </a:r>
            <a:r>
              <a:rPr lang="ru-RU" sz="2000" dirty="0"/>
              <a:t>; «Поет зяблик», пер. с </a:t>
            </a:r>
            <a:r>
              <a:rPr lang="ru-RU" sz="2000" dirty="0" err="1"/>
              <a:t>болг</a:t>
            </a:r>
            <a:r>
              <a:rPr lang="ru-RU" sz="2000" dirty="0"/>
              <a:t>. И. </a:t>
            </a:r>
            <a:r>
              <a:rPr lang="ru-RU" sz="2000" dirty="0" err="1"/>
              <a:t>Токмаковой</a:t>
            </a:r>
            <a:r>
              <a:rPr lang="ru-RU" sz="2000" dirty="0"/>
              <a:t>; М. Карем. «Мой кот», пер. с франц. М. Кудиновой.</a:t>
            </a:r>
          </a:p>
          <a:p>
            <a:pPr marL="0" indent="0">
              <a:buNone/>
            </a:pPr>
            <a:r>
              <a:rPr lang="ru-RU" sz="1800" b="1" dirty="0"/>
              <a:t>Проза</a:t>
            </a:r>
            <a:r>
              <a:rPr lang="ru-RU" sz="1800" dirty="0"/>
              <a:t>. Д. </a:t>
            </a:r>
            <a:r>
              <a:rPr lang="ru-RU" sz="1800" dirty="0" err="1"/>
              <a:t>Биссет</a:t>
            </a:r>
            <a:r>
              <a:rPr lang="ru-RU" sz="1800" dirty="0"/>
              <a:t>. «Лягушка в зеркале», пер, с англ. Н. Шерешевской; Л. </a:t>
            </a:r>
            <a:r>
              <a:rPr lang="ru-RU" sz="1800" dirty="0" err="1"/>
              <a:t>Муур</a:t>
            </a:r>
            <a:r>
              <a:rPr lang="ru-RU" sz="1800" dirty="0"/>
              <a:t>. «Крошка Енот и Тот, кто сидит в пруду», пер. с англ. О. Образцовой; О. </a:t>
            </a:r>
            <a:r>
              <a:rPr lang="ru-RU" sz="1800" dirty="0" err="1"/>
              <a:t>Альфаро</a:t>
            </a:r>
            <a:r>
              <a:rPr lang="ru-RU" sz="1800" dirty="0"/>
              <a:t>. «Козлик-герой», пер. с исп. Т. </a:t>
            </a:r>
            <a:r>
              <a:rPr lang="ru-RU" sz="1800" dirty="0" err="1"/>
              <a:t>Давитьянц</a:t>
            </a:r>
            <a:r>
              <a:rPr lang="ru-RU" sz="1800" dirty="0"/>
              <a:t>; О. Панку-</a:t>
            </a:r>
            <a:r>
              <a:rPr lang="ru-RU" sz="1800" dirty="0" err="1"/>
              <a:t>Яшь</a:t>
            </a:r>
            <a:r>
              <a:rPr lang="ru-RU" sz="1800" dirty="0"/>
              <a:t>. «Покойной ночи, </a:t>
            </a:r>
            <a:r>
              <a:rPr lang="ru-RU" sz="1800" dirty="0" err="1"/>
              <a:t>Дуку</a:t>
            </a:r>
            <a:r>
              <a:rPr lang="ru-RU" sz="1800" dirty="0"/>
              <a:t>!», пер. с румын. М. Олсуфьева, «Не только в детском саду» (в сокр., пер. с румын. Т. Ивановой.</a:t>
            </a:r>
          </a:p>
          <a:p>
            <a:endParaRPr lang="ru-RU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1403"/>
            <a:ext cx="4038600" cy="4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62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Онлайн-ресурсы: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Сказка «Теремок</a:t>
            </a:r>
            <a:r>
              <a:rPr lang="ru-RU" dirty="0" smtClean="0"/>
              <a:t>»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https://deti-online.com/audioskazki/russkie-narodnye-skazki-mp3/teremok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/>
              <a:t>Сказка «Бычок — черный бочок, белые копытца</a:t>
            </a:r>
            <a:r>
              <a:rPr lang="ru-RU" dirty="0">
                <a:hlinkClick r:id="rId3"/>
              </a:rPr>
              <a:t>» https://deti-online.com/audioskazki/russkie-narodnye-skazki-mp3/bychok-chernyy-bochok-belye-kopytca/</a:t>
            </a:r>
            <a:endParaRPr lang="ru-RU" dirty="0"/>
          </a:p>
          <a:p>
            <a:r>
              <a:rPr lang="ru-RU" dirty="0"/>
              <a:t>Сказка «Лиса и заяц» </a:t>
            </a:r>
            <a:r>
              <a:rPr lang="ru-RU" dirty="0">
                <a:hlinkClick r:id="rId4"/>
              </a:rPr>
              <a:t>https://deti-online.com/audioskazki/russkie-narodnye-skazki-mp3/lisa-i-zayac/</a:t>
            </a:r>
            <a:endParaRPr lang="ru-RU" dirty="0"/>
          </a:p>
          <a:p>
            <a:r>
              <a:rPr lang="ru-RU" dirty="0"/>
              <a:t>Песенки, </a:t>
            </a:r>
            <a:r>
              <a:rPr lang="ru-RU" dirty="0" err="1"/>
              <a:t>потешки</a:t>
            </a:r>
            <a:r>
              <a:rPr lang="ru-RU" dirty="0"/>
              <a:t> </a:t>
            </a:r>
            <a:r>
              <a:rPr lang="ru-RU" dirty="0">
                <a:hlinkClick r:id="rId5"/>
              </a:rPr>
              <a:t>https://skazkaonline.ru/poteshki-dlya-detej/</a:t>
            </a:r>
            <a:endParaRPr lang="ru-RU" dirty="0"/>
          </a:p>
          <a:p>
            <a:r>
              <a:rPr lang="ru-RU" dirty="0"/>
              <a:t>Стихи </a:t>
            </a:r>
            <a:r>
              <a:rPr lang="ru-RU" dirty="0" err="1"/>
              <a:t>А.Барто</a:t>
            </a:r>
            <a:r>
              <a:rPr lang="ru-RU" dirty="0"/>
              <a:t> </a:t>
            </a:r>
            <a:r>
              <a:rPr lang="ru-RU" dirty="0">
                <a:hlinkClick r:id="rId6"/>
              </a:rPr>
              <a:t>https://mishka-knizhka.ru/audio-stihi-barto/</a:t>
            </a:r>
            <a:endParaRPr lang="ru-RU" dirty="0"/>
          </a:p>
          <a:p>
            <a:r>
              <a:rPr lang="ru-RU" dirty="0"/>
              <a:t>Д. Мамин-Сибиряк. «Сказка про храброго Зайца — длинные уши, косые глаза, короткий хвост» </a:t>
            </a:r>
            <a:r>
              <a:rPr lang="ru-RU" dirty="0">
                <a:hlinkClick r:id="rId7"/>
              </a:rPr>
              <a:t>https://deti-online.com/audioskazki/skazki-mamina-sibirjaka-mp3/pro-hrabrogo-zaica-dlinnye-ushi-kosye-glaza-korotkii-hvost</a:t>
            </a:r>
            <a:r>
              <a:rPr lang="ru-RU" dirty="0"/>
              <a:t>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209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Мультфильмы-онлайн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Сказка Репка </a:t>
            </a:r>
            <a:r>
              <a:rPr lang="ru-RU" dirty="0">
                <a:hlinkClick r:id="rId2"/>
              </a:rPr>
              <a:t>https://yandex.ru/video/preview/?filmId=2381512274564690923&amp;text=репка+смотреть+онлайн+бесплатно+в+хорошем+качестве</a:t>
            </a:r>
            <a:endParaRPr lang="ru-RU" dirty="0"/>
          </a:p>
          <a:p>
            <a:r>
              <a:rPr lang="ru-RU" dirty="0"/>
              <a:t>Сказка «Лиса и заяц» </a:t>
            </a:r>
            <a:r>
              <a:rPr lang="ru-RU" dirty="0">
                <a:hlinkClick r:id="rId3"/>
              </a:rPr>
              <a:t>https://yandex.ru/video/search?text=сказка%20лиса%20и%20заяц%20смотреть%20онлайн%20бесплатно&amp;path=wizard </a:t>
            </a:r>
            <a:endParaRPr lang="ru-RU" dirty="0"/>
          </a:p>
          <a:p>
            <a:r>
              <a:rPr lang="ru-RU" dirty="0"/>
              <a:t>Сказка «Маша и медведь» </a:t>
            </a:r>
            <a:r>
              <a:rPr lang="ru-RU" dirty="0">
                <a:hlinkClick r:id="rId4"/>
              </a:rPr>
              <a:t>https://yandex.ru/efir?reqid=1589887532599383-915824188243980043400300-production-app-host-vla-web-yp-44&amp;stream_id=49f7e401adf0df32baba01871e63d8ef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5657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760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Сидим дома- не скучаем, и конечно почитаем.</vt:lpstr>
      <vt:lpstr> Советуем почитать: Русский фольклор</vt:lpstr>
      <vt:lpstr>Презентация PowerPoint</vt:lpstr>
      <vt:lpstr>Фольклор народов мира</vt:lpstr>
      <vt:lpstr>Произведения поэтов и писателей России</vt:lpstr>
      <vt:lpstr>Произведения поэтов и писателей разных стран</vt:lpstr>
      <vt:lpstr>Онлайн-ресурсы:</vt:lpstr>
      <vt:lpstr>Мультфильмы-онлайн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Дитрий</dc:creator>
  <cp:lastModifiedBy>Windows User</cp:lastModifiedBy>
  <cp:revision>11</cp:revision>
  <dcterms:created xsi:type="dcterms:W3CDTF">2020-05-19T12:56:09Z</dcterms:created>
  <dcterms:modified xsi:type="dcterms:W3CDTF">2020-05-22T22:02:22Z</dcterms:modified>
</cp:coreProperties>
</file>