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3582AB-A009-4827-8E5F-CACA2E9F73F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CFA686-25FC-4B80-931D-280126837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admin\Downloads\video-baa9b9a63e9f1815b65632627430416e-V.mp4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admin\Downloads\video-99e35dd9a342f066fe75c77cb4fafcb6-V.mp4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город- Дзержинск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День города:</a:t>
            </a:r>
            <a:r>
              <a:rPr lang="ru-RU" dirty="0" smtClean="0"/>
              <a:t> 31 мая 2020 года</a:t>
            </a:r>
            <a:br>
              <a:rPr lang="ru-RU" dirty="0" smtClean="0"/>
            </a:br>
            <a:r>
              <a:rPr lang="ru-RU" dirty="0" smtClean="0"/>
              <a:t>последнее воскресенье мая</a:t>
            </a:r>
          </a:p>
          <a:p>
            <a:r>
              <a:rPr lang="ru-RU" b="1" dirty="0" smtClean="0"/>
              <a:t>Год основания:</a:t>
            </a:r>
            <a:r>
              <a:rPr lang="ru-RU" dirty="0" smtClean="0"/>
              <a:t> 1930</a:t>
            </a:r>
          </a:p>
          <a:p>
            <a:r>
              <a:rPr lang="ru-RU" b="1" dirty="0" smtClean="0"/>
              <a:t>Возраст:</a:t>
            </a:r>
            <a:r>
              <a:rPr lang="ru-RU" dirty="0" smtClean="0"/>
              <a:t> 90 лет</a:t>
            </a:r>
            <a:br>
              <a:rPr lang="ru-RU" dirty="0" smtClean="0"/>
            </a:br>
            <a:r>
              <a:rPr lang="ru-RU" dirty="0" smtClean="0"/>
              <a:t>исполняется в 2020 году</a:t>
            </a:r>
          </a:p>
          <a:p>
            <a:endParaRPr lang="ru-RU" dirty="0"/>
          </a:p>
        </p:txBody>
      </p:sp>
      <p:pic>
        <p:nvPicPr>
          <p:cNvPr id="4" name="Рисунок 3" descr="dzerzhinsk-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980728"/>
            <a:ext cx="1635513" cy="2592288"/>
          </a:xfrm>
          <a:prstGeom prst="rect">
            <a:avLst/>
          </a:prstGeom>
        </p:spPr>
      </p:pic>
      <p:pic>
        <p:nvPicPr>
          <p:cNvPr id="5" name="Рисунок 4" descr="ae93ed2e4d5c7b4eb19ae97e1e798a4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717032"/>
            <a:ext cx="4824536" cy="2922964"/>
          </a:xfrm>
          <a:prstGeom prst="rect">
            <a:avLst/>
          </a:prstGeom>
        </p:spPr>
      </p:pic>
    </p:spTree>
  </p:cSld>
  <p:clrMapOvr>
    <a:masterClrMapping/>
  </p:clrMapOvr>
  <p:transition spd="slow" advClick="0" advTm="5672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малая родина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МОЙ ГОРОД ДЗЕРЖИНСК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Читает Матвей Беляев </a:t>
            </a:r>
            <a:endParaRPr lang="ru-RU" sz="1800" dirty="0"/>
          </a:p>
        </p:txBody>
      </p:sp>
      <p:pic>
        <p:nvPicPr>
          <p:cNvPr id="5" name="video-baa9b9a63e9f1815b65632627430416e-V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88640"/>
            <a:ext cx="3816424" cy="6408712"/>
          </a:xfrm>
          <a:prstGeom prst="rect">
            <a:avLst/>
          </a:prstGeom>
        </p:spPr>
      </p:pic>
      <p:pic>
        <p:nvPicPr>
          <p:cNvPr id="6" name="Рисунок 5" descr="7f13894c4c5d58a08fde3dc29df5970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708920"/>
            <a:ext cx="3960440" cy="3024336"/>
          </a:xfrm>
          <a:prstGeom prst="rect">
            <a:avLst/>
          </a:prstGeom>
        </p:spPr>
      </p:pic>
    </p:spTree>
  </p:cSld>
  <p:clrMapOvr>
    <a:masterClrMapping/>
  </p:clrMapOvr>
  <p:transition spd="slow" advTm="2582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77281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 Днём города ДЗЕРЖИНСК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566124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 ГРУППА №6</a:t>
            </a:r>
          </a:p>
          <a:p>
            <a:r>
              <a:rPr lang="ru-RU" dirty="0" smtClean="0"/>
              <a:t>Воспитатели: </a:t>
            </a:r>
            <a:r>
              <a:rPr lang="ru-RU" dirty="0" err="1" smtClean="0"/>
              <a:t>Сырчина</a:t>
            </a:r>
            <a:r>
              <a:rPr lang="ru-RU" dirty="0" smtClean="0"/>
              <a:t> Н.М.</a:t>
            </a:r>
          </a:p>
          <a:p>
            <a:r>
              <a:rPr lang="ru-RU" dirty="0" smtClean="0"/>
              <a:t>                             </a:t>
            </a:r>
            <a:r>
              <a:rPr lang="ru-RU" dirty="0" err="1" smtClean="0"/>
              <a:t>Запрялова</a:t>
            </a:r>
            <a:r>
              <a:rPr lang="ru-RU" dirty="0" smtClean="0"/>
              <a:t> Е.С.</a:t>
            </a:r>
            <a:endParaRPr lang="ru-RU" dirty="0"/>
          </a:p>
        </p:txBody>
      </p:sp>
    </p:spTree>
  </p:cSld>
  <p:clrMapOvr>
    <a:masterClrMapping/>
  </p:clrMapOvr>
  <p:transition spd="slow" advTm="375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749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Накануне 90-летия города Дзержинска, мы предложили родителям и</a:t>
            </a:r>
          </a:p>
          <a:p>
            <a:r>
              <a:rPr lang="ru-RU" b="1" dirty="0" smtClean="0"/>
              <a:t>Ребятам загадать нам загадки о городе «Угадай где я ?» и вот что из</a:t>
            </a:r>
          </a:p>
          <a:p>
            <a:r>
              <a:rPr lang="ru-RU" b="1" dirty="0" smtClean="0"/>
              <a:t>Этого получилось...</a:t>
            </a:r>
          </a:p>
          <a:p>
            <a:endParaRPr lang="ru-RU" b="1" dirty="0"/>
          </a:p>
        </p:txBody>
      </p:sp>
      <p:pic>
        <p:nvPicPr>
          <p:cNvPr id="3" name="Рисунок 2" descr="IMG-03bcf64b3555770d88705652b6674318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3672408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1484784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Город начинается с вокзала. Для приезжего человека - безусловно. Но и постоянный житель города не минует вокзал: он придет сюда не раз и не два в своей жизни. Вокзал дает нам самое первое и, пожалуй, самое верное впечатление о городе. Каковы порядки здесь, таковы они, как правило, и в городе. Словом, вокзал для города и горожан - место заметное и, конечно же, памятное.</a:t>
            </a:r>
          </a:p>
        </p:txBody>
      </p:sp>
    </p:spTree>
  </p:cSld>
  <p:clrMapOvr>
    <a:masterClrMapping/>
  </p:clrMapOvr>
  <p:transition spd="slow" advTm="5141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528_132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3840426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404664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 вы знали что, станция </a:t>
            </a:r>
            <a:r>
              <a:rPr lang="ru-RU" i="1" dirty="0"/>
              <a:t>была образована в 1862 году как разъезд Чёрное, переименована в 30-х годах XX века, тогда на месте города было село</a:t>
            </a:r>
            <a:r>
              <a:rPr lang="ru-RU" b="1" i="1" dirty="0"/>
              <a:t> </a:t>
            </a:r>
            <a:r>
              <a:rPr lang="ru-RU" b="1" i="1" dirty="0" err="1"/>
              <a:t>Растяпино</a:t>
            </a:r>
            <a:r>
              <a:rPr lang="ru-RU" i="1" dirty="0"/>
              <a:t>. Сейчас же Дзержинск является вторым по величине промышленным и социальным центром в Нижегородской области, после Нижнего Новгорода.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284984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Дзержинск является относительно крупной станцией, грузовые пути расположены восточнее пассажирского терминала. Станция принимает, отправляет и пропускает все категории поездов. Формируются ближние передаточные грузовые поезда с вагонами, следующими от предприятий </a:t>
            </a:r>
            <a:r>
              <a:rPr lang="ru-RU" i="1" u="sng" dirty="0" smtClean="0"/>
              <a:t>«ФКП им. Свердлова», «Заря», «Корунд» и других.</a:t>
            </a:r>
          </a:p>
          <a:p>
            <a:r>
              <a:rPr lang="ru-RU" i="1" dirty="0" smtClean="0"/>
              <a:t> </a:t>
            </a:r>
            <a:r>
              <a:rPr lang="ru-RU" i="1" dirty="0"/>
              <a:t>На станции останавливаются все пригородные поезда, следующие до станций </a:t>
            </a:r>
            <a:r>
              <a:rPr lang="ru-RU" i="1" dirty="0" err="1"/>
              <a:t>Гороховецкого</a:t>
            </a:r>
            <a:r>
              <a:rPr lang="ru-RU" i="1" dirty="0"/>
              <a:t> направления Горьковской дороги: прямое сообщение со станциями </a:t>
            </a:r>
            <a:r>
              <a:rPr lang="ru-RU" b="1" i="1" dirty="0"/>
              <a:t>Нижний </a:t>
            </a:r>
            <a:r>
              <a:rPr lang="ru-RU" b="1" i="1" dirty="0" err="1"/>
              <a:t>Новгород-Московский</a:t>
            </a:r>
            <a:r>
              <a:rPr lang="ru-RU" b="1" i="1" dirty="0"/>
              <a:t>, Гороховец, Фролищи, Вязники, Ковров-1</a:t>
            </a:r>
            <a:r>
              <a:rPr lang="ru-RU" b="1" i="1" dirty="0" smtClean="0"/>
              <a:t>.</a:t>
            </a:r>
          </a:p>
          <a:p>
            <a:r>
              <a:rPr lang="ru-RU" i="1" dirty="0" smtClean="0"/>
              <a:t>Так же на станции останавливаются несколько поездов дальнего следования.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4593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3e50cf44a9babf966043985e4f59dc0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600400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620688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28 апреля 1975 года - на перекрестке проспекта Циолковского и бульвара Жданова (ныне - Мира) принял первых посетителей необыкновенный дворец - Дом книги</a:t>
            </a:r>
            <a:r>
              <a:rPr lang="ru-RU" b="1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  </a:t>
            </a:r>
            <a:endParaRPr lang="ru-RU" dirty="0" smtClean="0"/>
          </a:p>
          <a:p>
            <a:r>
              <a:rPr lang="ru-RU" dirty="0"/>
              <a:t>   Дом книги  не просто библиотека. И даже не просто главная библиотека города. Это один из центров Дзержинска, где проводятся значимые культурные мероприятия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Дом книги - настоящий дворец,  и нет ему равных во всей Нижегородской области, включая и областную столицу. Дом книги - это то, чем </a:t>
            </a:r>
            <a:r>
              <a:rPr lang="ru-RU" dirty="0" smtClean="0"/>
              <a:t>мы - </a:t>
            </a:r>
            <a:r>
              <a:rPr lang="ru-RU" dirty="0" err="1" smtClean="0"/>
              <a:t>дзержинцы</a:t>
            </a:r>
            <a:r>
              <a:rPr lang="ru-RU" dirty="0" smtClean="0"/>
              <a:t> можем </a:t>
            </a:r>
            <a:r>
              <a:rPr lang="ru-RU" dirty="0"/>
              <a:t>по-настоящему гордиться.</a:t>
            </a:r>
          </a:p>
        </p:txBody>
      </p:sp>
    </p:spTree>
  </p:cSld>
  <p:clrMapOvr>
    <a:masterClrMapping/>
  </p:clrMapOvr>
  <p:transition spd="slow" advTm="5656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eabf9cea3c877dcdd3da53384d5ed7b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3600400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260648"/>
            <a:ext cx="4392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Стадион «Химик» главное спортивное сооружение Дзержинска. Он был построен в 1935 году, введен в эксплуатацию в 1936 году. Изначально назывался Городской стадион. Трибуны были деревянными. В 1957 году стадион был впервые реконструирован. Но масштабная реконструкция, точнее говоря практически сооружение нового стадиона, состоялось в 1964 году</a:t>
            </a:r>
            <a:r>
              <a:rPr lang="ru-RU" i="1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i="1" dirty="0"/>
          </a:p>
          <a:p>
            <a:r>
              <a:rPr lang="ru-RU" i="1" dirty="0" smtClean="0"/>
              <a:t>Комплекс </a:t>
            </a:r>
            <a:r>
              <a:rPr lang="ru-RU" i="1" dirty="0"/>
              <a:t>стадиона «Химик» включает в себя: два футбольных поля с искусственным покрытием, легкоатлетические дорожки, специализированный зал дзюдо и самбо, хоккейную площадку, зал тяжелой атлетики, площадку для игры в городки, плавательный бассейн.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i="1" dirty="0" smtClean="0"/>
          </a:p>
          <a:p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5172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На стадионе «Химик» работают школы: футбола, дзюдо и самбо, тяжелой атлетики, плавания и водного поло.</a:t>
            </a:r>
          </a:p>
        </p:txBody>
      </p:sp>
    </p:spTree>
  </p:cSld>
  <p:clrMapOvr>
    <a:masterClrMapping/>
  </p:clrMapOvr>
  <p:transition spd="slow" advTm="5328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74bb4eae72248af1102e16767b353210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3520869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260648"/>
            <a:ext cx="41044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Аллея славы.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На площади Героев находится военный мемориальный комплекс, который включает в себя Вечный огонь, несколько единиц военных машин и стелу памяти. Мемориал торжественно открыли в 1965 году в честь 20-летия Победы в Великой Отечественной войне. </a:t>
            </a:r>
          </a:p>
          <a:p>
            <a:r>
              <a:rPr lang="ru-RU" i="1" dirty="0" smtClean="0"/>
              <a:t>К 70-летней годовщине Победы установили экспозицию военной техники под открытым небом. В нее входят: автоматический миномет, гаубица, танк Т-34, БТР, горная и дивизионная пушки. </a:t>
            </a:r>
          </a:p>
          <a:p>
            <a:r>
              <a:rPr lang="ru-RU" i="1" dirty="0" smtClean="0"/>
              <a:t>Аллея славы находится на перекрестке проспекта Ленина и бульвара Мира.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-d8f9f26a4274be3ed08a96d1c09eaf1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861048"/>
            <a:ext cx="2106234" cy="2808312"/>
          </a:xfrm>
          <a:prstGeom prst="rect">
            <a:avLst/>
          </a:prstGeom>
        </p:spPr>
      </p:pic>
      <p:pic>
        <p:nvPicPr>
          <p:cNvPr id="5" name="Рисунок 4" descr="IMG-d3411168e6c2d2af5cc964f7815d40d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1944216" cy="2808312"/>
          </a:xfrm>
          <a:prstGeom prst="rect">
            <a:avLst/>
          </a:prstGeom>
        </p:spPr>
      </p:pic>
    </p:spTree>
  </p:cSld>
  <p:clrMapOvr>
    <a:masterClrMapping/>
  </p:clrMapOvr>
  <p:transition spd="slow" advTm="5671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8488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Мы уверенны, что наши родители и дети загадали бы нам ещё много загадок о городе Дзержинске и о его достопримечательностей , но сейчас в период пандемии сохраняется режим самоизоляции. И мы остаёмся дома.</a:t>
            </a:r>
            <a:r>
              <a:rPr lang="ru-RU" dirty="0" smtClean="0"/>
              <a:t> </a:t>
            </a:r>
            <a:r>
              <a:rPr lang="ru-RU" i="1" dirty="0" smtClean="0"/>
              <a:t>На момент основания, а именно в 1606 году, этот город Нижегородской области представлял из себя небольшую деревню под названием </a:t>
            </a:r>
            <a:r>
              <a:rPr lang="ru-RU" i="1" dirty="0" err="1" smtClean="0"/>
              <a:t>Растяпино</a:t>
            </a:r>
            <a:r>
              <a:rPr lang="ru-RU" i="1" dirty="0" smtClean="0"/>
              <a:t>. Однако в 1862 году здесь проложили железную дорогу, и территория постепенно стала обустраиваться: вдоль железной дороги начали возводиться дома, которые назывались выселками. В 1915 году на территории города открыли завод «Корунд», на котором перерабатывают минеральные кислоты и по сей день.</a:t>
            </a:r>
          </a:p>
          <a:p>
            <a:r>
              <a:rPr lang="ru-RU" i="1" dirty="0" smtClean="0"/>
              <a:t>Статус города был присвоен Дзержинску только в 1930 году, через год после того, как к северу от железнодорожных путей начали строительство самого города и была заложена центральная площадь. За время существования города на его территории было построено большое количество промышленных заводов и предприятий, которые сегодня реконструируются и возвращаются в рабочий лад.</a:t>
            </a:r>
          </a:p>
          <a:p>
            <a:r>
              <a:rPr lang="ru-RU" i="1" dirty="0" smtClean="0"/>
              <a:t>Дзержинский краеведческий  Музей хранит в себе все исторические события, происходившие в городе. Он состоит из девяти отделов, в числе которых отдел природы, художественная галерея и отдел истории. Именно в этом музее проводятся выставки работ местных художников, тематические и театральные экскурсии, чтения по истории края.</a:t>
            </a:r>
          </a:p>
          <a:p>
            <a:r>
              <a:rPr lang="ru-RU" i="1" dirty="0" smtClean="0"/>
              <a:t>В городе много интересных мест и достопримечательностей с которыми мы будем знакомить наших детей.</a:t>
            </a:r>
          </a:p>
          <a:p>
            <a:endParaRPr lang="ru-RU" i="1" dirty="0" smtClean="0"/>
          </a:p>
          <a:p>
            <a:endParaRPr lang="ru-RU" i="1" dirty="0"/>
          </a:p>
        </p:txBody>
      </p:sp>
    </p:spTree>
  </p:cSld>
  <p:clrMapOvr>
    <a:masterClrMapping/>
  </p:clrMapOvr>
  <p:transition spd="slow" advTm="7141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 вот ещё фотографии где были наши ребята .</a:t>
            </a:r>
            <a:endParaRPr lang="ru-RU" i="1" dirty="0"/>
          </a:p>
        </p:txBody>
      </p:sp>
      <p:pic>
        <p:nvPicPr>
          <p:cNvPr id="3" name="Рисунок 2" descr="IMG_20200528_132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2747797" cy="2060848"/>
          </a:xfrm>
          <a:prstGeom prst="rect">
            <a:avLst/>
          </a:prstGeom>
        </p:spPr>
      </p:pic>
      <p:pic>
        <p:nvPicPr>
          <p:cNvPr id="4" name="Рисунок 3" descr="IMG_20200528_132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620688"/>
            <a:ext cx="2571750" cy="3429000"/>
          </a:xfrm>
          <a:prstGeom prst="rect">
            <a:avLst/>
          </a:prstGeom>
        </p:spPr>
      </p:pic>
      <p:pic>
        <p:nvPicPr>
          <p:cNvPr id="5" name="Рисунок 4" descr="IMG_20200528_132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124744"/>
            <a:ext cx="2520280" cy="1944216"/>
          </a:xfrm>
          <a:prstGeom prst="rect">
            <a:avLst/>
          </a:prstGeom>
        </p:spPr>
      </p:pic>
      <p:pic>
        <p:nvPicPr>
          <p:cNvPr id="6" name="Рисунок 5" descr="IMG_20200528_132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852936"/>
            <a:ext cx="2664296" cy="3260981"/>
          </a:xfrm>
          <a:prstGeom prst="rect">
            <a:avLst/>
          </a:prstGeom>
        </p:spPr>
      </p:pic>
      <p:pic>
        <p:nvPicPr>
          <p:cNvPr id="7" name="Рисунок 6" descr="IMG_20200528_1326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573016"/>
            <a:ext cx="2987824" cy="2448272"/>
          </a:xfrm>
          <a:prstGeom prst="rect">
            <a:avLst/>
          </a:prstGeom>
        </p:spPr>
      </p:pic>
      <p:pic>
        <p:nvPicPr>
          <p:cNvPr id="8" name="Рисунок 7" descr="IMG_20200528_1327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4149080"/>
            <a:ext cx="1872208" cy="2372883"/>
          </a:xfrm>
          <a:prstGeom prst="rect">
            <a:avLst/>
          </a:prstGeom>
        </p:spPr>
      </p:pic>
    </p:spTree>
  </p:cSld>
  <p:clrMapOvr>
    <a:masterClrMapping/>
  </p:clrMapOvr>
  <p:transition spd="slow" advTm="3297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А ещё наши ребята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подготовили стихи о городе.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Читает Настя </a:t>
            </a:r>
            <a:r>
              <a:rPr lang="ru-RU" sz="1800" dirty="0" err="1" smtClean="0"/>
              <a:t>Мясникова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7" name="video-99e35dd9a342f066fe75c77cb4fafcb6-V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3960440" cy="6336704"/>
          </a:xfrm>
          <a:prstGeom prst="rect">
            <a:avLst/>
          </a:prstGeom>
        </p:spPr>
      </p:pic>
      <p:pic>
        <p:nvPicPr>
          <p:cNvPr id="8" name="Рисунок 7" descr="image_1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76872"/>
            <a:ext cx="3888432" cy="3672408"/>
          </a:xfrm>
          <a:prstGeom prst="rect">
            <a:avLst/>
          </a:prstGeom>
        </p:spPr>
      </p:pic>
    </p:spTree>
  </p:cSld>
  <p:clrMapOvr>
    <a:masterClrMapping/>
  </p:clrMapOvr>
  <p:transition spd="slow" advTm="3321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294</TotalTime>
  <Words>671</Words>
  <Application>Microsoft Office PowerPoint</Application>
  <PresentationFormat>Экран (4:3)</PresentationFormat>
  <Paragraphs>37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Мой город- Дзержинск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 ещё наши ребята   подготовили стихи о городе.</vt:lpstr>
      <vt:lpstr>Моя малая родина  МОЙ ГОРОД ДЗЕРЖИНСК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город- Дзержинск</dc:title>
  <dc:creator>admin</dc:creator>
  <cp:lastModifiedBy>admin</cp:lastModifiedBy>
  <cp:revision>31</cp:revision>
  <dcterms:created xsi:type="dcterms:W3CDTF">2020-06-01T07:55:58Z</dcterms:created>
  <dcterms:modified xsi:type="dcterms:W3CDTF">2020-06-01T13:14:43Z</dcterms:modified>
</cp:coreProperties>
</file>