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5 мая – международный день семьи 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261257"/>
            <a:ext cx="9235440" cy="659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865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1182/000729e9-2f506690/640/img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897740" cy="6039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8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1182/000729e9-2f506690/640/img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6000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411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1182/000729e9-2f506690/640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339634"/>
            <a:ext cx="8780174" cy="617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982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182/000729e9-2f506690/640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599"/>
            <a:ext cx="8714859" cy="602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9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182/000729e9-2f506690/640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5" y="235131"/>
            <a:ext cx="9157062" cy="6622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786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182/000729e9-2f506690/640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609600"/>
            <a:ext cx="8780174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3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1182/000729e9-2f506690/640/img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5944"/>
            <a:ext cx="8832426" cy="6296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856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может быть семьи дороже</a:t>
            </a:r>
            <a:br>
              <a:rPr lang="ru-RU" dirty="0" smtClean="0"/>
            </a:br>
            <a:r>
              <a:rPr lang="ru-RU" dirty="0" smtClean="0"/>
              <a:t>На этой сказочной земле…</a:t>
            </a:r>
            <a:endParaRPr lang="ru-RU" dirty="0"/>
          </a:p>
        </p:txBody>
      </p:sp>
      <p:pic>
        <p:nvPicPr>
          <p:cNvPr id="4" name="Объект 3" descr="https://i.mycdn.me/i?r=AyH4iRPQ2q0otWIFepML2LxR8rs5wa60QAoi-Pd3AwDQN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462">
            <a:off x="834152" y="2406789"/>
            <a:ext cx="2732836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mycdn.me/i?r=AyH4iRPQ2q0otWIFepML2LxRQvo1Qm8mbs6a1g_lgNjQF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624">
            <a:off x="5077998" y="2286020"/>
            <a:ext cx="5633990" cy="3915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619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.mycdn.me/i?r=AyH4iRPQ2q0otWIFepML2LxRB9OdV8Ovzc-LtRyLAi-2LQ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9067557" cy="6130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782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.mycdn.me/i?r=AyH4iRPQ2q0otWIFepML2LxRAObr_cJ0nzX3gs-8vFLRmQ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858551" cy="551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439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6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может быть семьи дороже На этой сказочной земле…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2020-05-18T03:41:23Z</dcterms:created>
  <dcterms:modified xsi:type="dcterms:W3CDTF">2020-05-18T04:13:01Z</dcterms:modified>
</cp:coreProperties>
</file>